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74" r:id="rId6"/>
    <p:sldId id="277" r:id="rId7"/>
    <p:sldId id="280" r:id="rId8"/>
    <p:sldId id="283" r:id="rId9"/>
    <p:sldId id="286" r:id="rId10"/>
    <p:sldId id="289" r:id="rId11"/>
    <p:sldId id="292" r:id="rId12"/>
    <p:sldId id="295" r:id="rId13"/>
    <p:sldId id="267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81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91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86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9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22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35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68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78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04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69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25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tr-TR" dirty="0" smtClean="0"/>
              <a:t>SINIR KOYMA – KİŞİSEL ÖZEL ALAN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1752600"/>
          </a:xfrm>
        </p:spPr>
        <p:txBody>
          <a:bodyPr/>
          <a:lstStyle/>
          <a:p>
            <a:r>
              <a:rPr lang="tr-TR" i="1" dirty="0" smtClean="0">
                <a:solidFill>
                  <a:schemeClr val="tx1"/>
                </a:solidFill>
              </a:rPr>
              <a:t>ORTAOKUL ÇAĞINDA ÇOCUĞU OLAN EBEVEYNLERE ÖNERİLER</a:t>
            </a:r>
            <a:endParaRPr lang="tr-TR" i="1" dirty="0">
              <a:solidFill>
                <a:schemeClr val="tx1"/>
              </a:solidFill>
            </a:endParaRPr>
          </a:p>
        </p:txBody>
      </p:sp>
      <p:sp>
        <p:nvSpPr>
          <p:cNvPr id="4" name="Metin kutusu 4"/>
          <p:cNvSpPr txBox="1"/>
          <p:nvPr/>
        </p:nvSpPr>
        <p:spPr>
          <a:xfrm>
            <a:off x="1043608" y="4308764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i="1" dirty="0" smtClean="0"/>
              <a:t>HAZIRLAYANLAR</a:t>
            </a:r>
            <a:endParaRPr lang="tr-TR" i="1" dirty="0"/>
          </a:p>
          <a:p>
            <a:pPr algn="ctr"/>
            <a:r>
              <a:rPr lang="tr-TR" i="1" dirty="0"/>
              <a:t>SİNCAN RAM REHBERLİK VE PSİKOLOJİK DANIŞMA BİRİMİ </a:t>
            </a:r>
          </a:p>
          <a:p>
            <a:pPr algn="ctr"/>
            <a:r>
              <a:rPr lang="tr-TR" i="1" dirty="0"/>
              <a:t>OĞUZ AKKAYA</a:t>
            </a:r>
          </a:p>
          <a:p>
            <a:pPr algn="ctr"/>
            <a:r>
              <a:rPr lang="tr-TR" i="1" dirty="0"/>
              <a:t>FATİH BUĞRA </a:t>
            </a:r>
            <a:r>
              <a:rPr lang="tr-TR" i="1" dirty="0" smtClean="0"/>
              <a:t>YILDIRIM</a:t>
            </a:r>
          </a:p>
          <a:p>
            <a:pPr algn="ctr"/>
            <a:r>
              <a:rPr lang="tr-TR" i="1" dirty="0" smtClean="0"/>
              <a:t>YAVUZ YILMAZ</a:t>
            </a:r>
          </a:p>
          <a:p>
            <a:pPr algn="ctr"/>
            <a:r>
              <a:rPr lang="tr-TR" i="1" dirty="0" smtClean="0"/>
              <a:t>YUSUF ÇAĞRI CEYLAN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24855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Sosyal Becerileri Destekleyin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196752"/>
            <a:ext cx="7488832" cy="3024336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Sosyal </a:t>
            </a:r>
            <a:r>
              <a:rPr lang="tr-TR" dirty="0"/>
              <a:t>beceriler, sınırları anlamak ve uygulamak için kritik öneme sahiptir. Sosyal becerilerini geliştirebilecekleri aktiviteler ve oyunlar sunarak çocuklarınızın bu konudaki yeteneklerini destekleyin. </a:t>
            </a:r>
          </a:p>
          <a:p>
            <a:endParaRPr lang="tr-TR" dirty="0"/>
          </a:p>
        </p:txBody>
      </p:sp>
      <p:pic>
        <p:nvPicPr>
          <p:cNvPr id="1026" name="Picture 2" descr="C:\Users\PC\Desktop\sosyalles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861048"/>
            <a:ext cx="4299741" cy="278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59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Durumları Tartışın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Çocuklarınızın karşılaştığı sosyal durumları konuşun ve bu durumlarda sınır koyma ve kişisel alan konusunda nasıl hareket etmeleri gerektiğini tartışın. Gerçek yaşam senaryoları üzerinden konuşarak öğrenmelerini kolaylaştırın. </a:t>
            </a:r>
          </a:p>
        </p:txBody>
      </p:sp>
    </p:spTree>
    <p:extLst>
      <p:ext uri="{BB962C8B-B14F-4D97-AF65-F5344CB8AC3E}">
        <p14:creationId xmlns:p14="http://schemas.microsoft.com/office/powerpoint/2010/main" val="48978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yaş grubundaki çocuklar, kişisel sınırlar ve sosyal etkileşimlerdeki sınırları öğrenmeye açık oldukları bir dönemdir. Onlara güvenli bir ortamda bu konuları öğretmek ve uygulamak, sağlıklı sosyal ilişkiler geliştirmelerine yardımcı olacaktır.</a:t>
            </a:r>
          </a:p>
        </p:txBody>
      </p:sp>
    </p:spTree>
    <p:extLst>
      <p:ext uri="{BB962C8B-B14F-4D97-AF65-F5344CB8AC3E}">
        <p14:creationId xmlns:p14="http://schemas.microsoft.com/office/powerpoint/2010/main" val="406495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SORULARINIZ 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385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DİNLEDİĞİNİZ İÇİN TEŞEKKÜR EDERİM.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6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197281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Ortaokul çağı çocuklar </a:t>
            </a:r>
            <a:r>
              <a:rPr lang="tr-TR" sz="2400" dirty="0"/>
              <a:t>için kişisel sınırların belirlenmesi ve sağlıklı sınırların </a:t>
            </a:r>
            <a:r>
              <a:rPr lang="tr-TR" sz="2400" dirty="0" smtClean="0"/>
              <a:t>öğretilmesi bakımından </a:t>
            </a:r>
            <a:r>
              <a:rPr lang="tr-TR" sz="2400" dirty="0"/>
              <a:t>önemlidir. Bu dönemde çocuklar kimliklerini geliştirme ve sosyal becerilerini artırma aşamasındadırlar. </a:t>
            </a:r>
          </a:p>
        </p:txBody>
      </p:sp>
      <p:pic>
        <p:nvPicPr>
          <p:cNvPr id="1026" name="Picture 2" descr="C:\Users\PC\Desktop\images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4158461" cy="259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68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yaş grubundaki çocuklar için kişisel sınırların belirlenmesine yönelik bazı tavsiyeler: </a:t>
            </a:r>
          </a:p>
        </p:txBody>
      </p:sp>
    </p:spTree>
    <p:extLst>
      <p:ext uri="{BB962C8B-B14F-4D97-AF65-F5344CB8AC3E}">
        <p14:creationId xmlns:p14="http://schemas.microsoft.com/office/powerpoint/2010/main" val="140888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Açık İletişim Kurun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Çocuklarınızla kişisel alan ve sınırlar hakkında açık ve dürüst bir şekilde konuşun. Kendi sınırlarınızı ve başkalarının sınırlarına nasıl saygı göstereceğinizi paylaşın. Örnekler vererek bu konuları günlük yaşamda nasıl uygulayabileceklerini gösterin. </a:t>
            </a:r>
          </a:p>
        </p:txBody>
      </p:sp>
      <p:pic>
        <p:nvPicPr>
          <p:cNvPr id="5" name="Picture 2" descr="C:\Users\PC\Desktop\images (2)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3979789" cy="263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9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Empatiyi Teşvik Edin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996808"/>
            <a:ext cx="8640960" cy="2764904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Çocuklarınıza başkalarının sınırlarına saygı göstermenin önemini öğretin. Başkalarının kendilerini nasıl hissettiğini anlamalarına yardımcı olacak empati geliştirme aktiviteleri yapın. Empati kurma becerisi, çocukların sosyal ilişkilerinde daha dikkatli ve saygılı olmalarını sağlar. </a:t>
            </a:r>
          </a:p>
        </p:txBody>
      </p:sp>
      <p:pic>
        <p:nvPicPr>
          <p:cNvPr id="2050" name="Picture 2" descr="C:\Users\PC\Desktop\empatik-tasarim-nedir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620" y="1268760"/>
            <a:ext cx="5410201" cy="26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32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Kendi Sınırlarını Tanımalarına Yardımcı Olun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Çocukların kendi sınırlarını tanımlamalarına ve bu sınırları savunmalarına yardımcı olun. Onlara, kendilerini rahatsız hissettiklerinde nasıl tepki vereceklerini ve nasıl sınır koyacaklarını öğretin. Kendi sınırlarını belirleme konusunda kendilerini güvende hissetmeleri önemlidir. </a:t>
            </a:r>
          </a:p>
        </p:txBody>
      </p:sp>
      <p:pic>
        <p:nvPicPr>
          <p:cNvPr id="5" name="Picture 2" descr="C:\Users\PC\Desktop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1864890" cy="264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78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/>
              <a:t>Örnek Olun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 fontScale="92500"/>
          </a:bodyPr>
          <a:lstStyle/>
          <a:p>
            <a:r>
              <a:rPr lang="tr-TR" dirty="0"/>
              <a:t>Çocuklar, yetişkinlerin davranışlarını gözlemler ve genellikle bu davranışları taklit ederler. Kendi sınırlarınızı nasıl belirlediğinizi ve başkalarının sınırlarına nasıl saygı gösterdiğinizi gösterin. Kendi davranışlarınızla model olun. </a:t>
            </a:r>
          </a:p>
        </p:txBody>
      </p:sp>
      <p:pic>
        <p:nvPicPr>
          <p:cNvPr id="5" name="Picture 2" descr="C:\Users\PC\Desktop\1475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77072"/>
            <a:ext cx="5129809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Geri Bildirim Verin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80782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Çocuklar, sosyal etkileşimlerde sınır koyma konusunda zorlanabilirler. Bu tür durumlarda onlara yapıcı geri bildirimde bulunun. Davranışlarını nasıl düzeltebilecekleri ve sınırları nasıl daha etkili bir şekilde belirleyebilecekleri konusunda rehberlik edin. </a:t>
            </a:r>
          </a:p>
        </p:txBody>
      </p:sp>
      <p:pic>
        <p:nvPicPr>
          <p:cNvPr id="6146" name="Picture 2" descr="C:\Users\PC\Desktop\anne-ve-babalar-in-verdigi-mesajl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8" y="4408028"/>
            <a:ext cx="4395515" cy="248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87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Kişisel Alanı ve </a:t>
            </a:r>
            <a:r>
              <a:rPr lang="tr-TR" b="1" dirty="0" smtClean="0"/>
              <a:t>İzni </a:t>
            </a:r>
            <a:r>
              <a:rPr lang="tr-TR" b="1" dirty="0"/>
              <a:t>Öğretin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dirty="0"/>
              <a:t>Çocuklarınıza kişisel alanın ve </a:t>
            </a:r>
            <a:r>
              <a:rPr lang="tr-TR" dirty="0" smtClean="0"/>
              <a:t>iznin </a:t>
            </a:r>
            <a:r>
              <a:rPr lang="tr-TR" dirty="0"/>
              <a:t>ne olduğunu açıklayın. Fiziksel ve duygusal alanlarına saygı gösterilmesi gerektiğini ve başkalarına da aynı saygıyı göstermeleri gerektiğini öğretin. İzin isteme ve rıza konusunda net olmalarını sağlayın. </a:t>
            </a:r>
          </a:p>
          <a:p>
            <a:endParaRPr lang="tr-TR" dirty="0"/>
          </a:p>
        </p:txBody>
      </p:sp>
      <p:pic>
        <p:nvPicPr>
          <p:cNvPr id="7170" name="Picture 2" descr="C:\Users\PC\Desktop\duygusal-ze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33056"/>
            <a:ext cx="3796128" cy="253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PC\Desktop\images (3).jf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83"/>
          <a:stretch/>
        </p:blipFill>
        <p:spPr bwMode="auto">
          <a:xfrm>
            <a:off x="5940152" y="4365102"/>
            <a:ext cx="2547132" cy="229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32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385</Words>
  <Application>Microsoft Office PowerPoint</Application>
  <PresentationFormat>Ekran Gösterisi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SINIR KOYMA – KİŞİSEL ÖZEL ALAN</vt:lpstr>
      <vt:lpstr>Giriş</vt:lpstr>
      <vt:lpstr>Bu yaş grubundaki çocuklar için kişisel sınırların belirlenmesine yönelik bazı tavsiyeler: </vt:lpstr>
      <vt:lpstr>Açık İletişim Kurun</vt:lpstr>
      <vt:lpstr>Empatiyi Teşvik Edin</vt:lpstr>
      <vt:lpstr>Kendi Sınırlarını Tanımalarına Yardımcı Olun</vt:lpstr>
      <vt:lpstr>Örnek Olun</vt:lpstr>
      <vt:lpstr>Geri Bildirim Verin</vt:lpstr>
      <vt:lpstr>Kişisel Alanı ve İzni Öğretin</vt:lpstr>
      <vt:lpstr>Sosyal Becerileri Destekleyin</vt:lpstr>
      <vt:lpstr>Durumları Tartışın</vt:lpstr>
      <vt:lpstr>PowerPoint Sunusu</vt:lpstr>
      <vt:lpstr>PowerPoint Sunusu</vt:lpstr>
      <vt:lpstr>DİNLEDİĞİNİZ İÇİN TEŞEKKÜR EDERİM.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SINIR KOYMA – KİŞİSEL ÖZEL ALAN</dc:title>
  <dc:creator>FBY</dc:creator>
  <cp:lastModifiedBy>PC</cp:lastModifiedBy>
  <cp:revision>13</cp:revision>
  <dcterms:created xsi:type="dcterms:W3CDTF">2024-09-11T07:51:23Z</dcterms:created>
  <dcterms:modified xsi:type="dcterms:W3CDTF">2024-09-13T11:11:20Z</dcterms:modified>
</cp:coreProperties>
</file>